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58" r:id="rId7"/>
    <p:sldId id="260" r:id="rId8"/>
    <p:sldId id="263" r:id="rId9"/>
    <p:sldId id="261" r:id="rId10"/>
    <p:sldId id="262" r:id="rId11"/>
    <p:sldId id="264" r:id="rId12"/>
    <p:sldId id="265" r:id="rId13"/>
    <p:sldId id="270" r:id="rId14"/>
    <p:sldId id="267" r:id="rId15"/>
    <p:sldId id="266" r:id="rId16"/>
    <p:sldId id="268" r:id="rId17"/>
    <p:sldId id="269" r:id="rId18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AAC79F-09A0-49C4-A2B6-C074954974FD}" type="datetime1">
              <a:rPr lang="hu-HU" smtClean="0"/>
              <a:t>2025. 04. 11.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75DC4F1-CC00-4E21-8F9B-51DE3107EA3A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8173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D751-DB4D-41A2-8B68-75C2D0CF244D}" type="datetime1">
              <a:rPr lang="hu-HU" smtClean="0"/>
              <a:pPr/>
              <a:t>2025. 04. 11.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D563E5-3F3B-4F78-9C71-DC260886980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30368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839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64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348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4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12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9927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04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Szabadkézi sokszög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Szabadkézi sokszög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Szabadkézi sokszög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 rtlCol="0"/>
          <a:lstStyle/>
          <a:p>
            <a:pPr rtl="0"/>
            <a:fld id="{B586D8F1-FEEF-47D0-AD54-6924B4347503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rtlCol="0" anchor="ctr"/>
          <a:lstStyle>
            <a:lvl1pPr algn="l">
              <a:defRPr sz="12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68" name="Szabadkézi sokszög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Szabadkézi sokszög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Szabadkézi sokszög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Egyenes összekötő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rtlCol="0"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C9100-9725-450E-B7D9-692048E04D82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 title="Toll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 rtlCol="0"/>
          <a:lstStyle/>
          <a:p>
            <a:pPr rtl="0"/>
            <a:fld id="{31DEE8DD-5B96-4D6B-ACDB-969C83410304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7" name="Egyenes összekötő 6" title="Megvonalaz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149385-C2EE-4EE6-AA1B-CD435AF370DA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5" title="Toll háttere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Szabadkézi sokszög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Szabadkézi sokszög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Egyenes összekötő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4DB743E-BCF0-429F-BFF1-0C5966433ACB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 rtlCol="0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rtlCol="0"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 rtlCol="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CAB2A-CDF8-45BE-BEBC-6FB1B0ED5F08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EE1F7-3F9C-461B-AA90-6440FEBB1273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882AF-1DBD-44B7-90CD-5E8310A8A37E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 4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68B42-A9EF-4600-B575-83130C3EFF7F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493A4B7-8C67-4E2D-BD2F-05062781FB04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E3FEA79-ECDD-4398-9DB2-9D296F2A3E94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6E5A6F46-37E0-4E5E-B278-949CE661FF96}" type="datetime1">
              <a:rPr lang="hu-HU" noProof="0" smtClean="0"/>
              <a:t>2025. 04. 11.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9" name="Egyenes összekötő 8" title="Megvonalaz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églalap 50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53" name="Csoport 52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54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5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6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58" name="Csoport 57">
            <a:extLst>
              <a:ext uri="{FF2B5EF4-FFF2-40B4-BE49-F238E27FC236}">
                <a16:creationId xmlns:a16="http://schemas.microsoft.com/office/drawing/2014/main" id="{AD746CED-0567-4DF8-AB5A-95553905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59" name="Szabadkézi sokszög 159">
              <a:extLst>
                <a:ext uri="{FF2B5EF4-FFF2-40B4-BE49-F238E27FC236}">
                  <a16:creationId xmlns:a16="http://schemas.microsoft.com/office/drawing/2014/main" id="{ADA5E076-A7C5-4275-A6C5-D0949C89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0" name="Szabadkézi sokszög 164">
              <a:extLst>
                <a:ext uri="{FF2B5EF4-FFF2-40B4-BE49-F238E27FC236}">
                  <a16:creationId xmlns:a16="http://schemas.microsoft.com/office/drawing/2014/main" id="{8DA0B687-0059-4D26-A341-3533C07D8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61" name="Egyenes összekötő 60">
              <a:extLst>
                <a:ext uri="{FF2B5EF4-FFF2-40B4-BE49-F238E27FC236}">
                  <a16:creationId xmlns:a16="http://schemas.microsoft.com/office/drawing/2014/main" id="{B3CFF822-5B88-4257-86DB-464E3C75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65AC2A1-33AB-498F-9481-456EE428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Menhely Térkép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4B152B-31E5-418B-BA48-A3361253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 Richárd, Váradi Tünde</a:t>
            </a:r>
          </a:p>
        </p:txBody>
      </p:sp>
    </p:spTree>
    <p:extLst>
      <p:ext uri="{BB962C8B-B14F-4D97-AF65-F5344CB8AC3E}">
        <p14:creationId xmlns:p14="http://schemas.microsoft.com/office/powerpoint/2010/main" val="107436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9A399-C367-4829-92CC-60A36355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18" y="568345"/>
            <a:ext cx="8516454" cy="1560716"/>
          </a:xfrm>
        </p:spPr>
        <p:txBody>
          <a:bodyPr/>
          <a:lstStyle/>
          <a:p>
            <a:pPr algn="ctr"/>
            <a:r>
              <a:rPr lang="hu-HU" dirty="0"/>
              <a:t>Tesztelés - frontend</a:t>
            </a:r>
          </a:p>
        </p:txBody>
      </p:sp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67CE29C3-3128-492E-933B-DDF62A62B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29" y="1602298"/>
            <a:ext cx="6441358" cy="321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878D9D27-E14E-4149-9E1B-3A623759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91" y="1602298"/>
            <a:ext cx="4750980" cy="1603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1F636FC9-B20D-4BD1-A052-BF3126D9C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417"/>
          <a:stretch/>
        </p:blipFill>
        <p:spPr>
          <a:xfrm>
            <a:off x="6953291" y="3429000"/>
            <a:ext cx="2883806" cy="321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44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A940F14-0862-4CCE-A686-8908F69D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Csapatmunkához használt platformok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589739-949A-427B-8DF2-4519C221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Discord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4DD8410-5B4D-4C60-8EDA-DBD26F7D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22" y="2335708"/>
            <a:ext cx="1980500" cy="19805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929F482-1FCA-49C6-AF17-8BA848E4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35" y="3365295"/>
            <a:ext cx="1967936" cy="179771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530C4C-0511-4FE8-A308-33AAE4E1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71" y="4522292"/>
            <a:ext cx="3280095" cy="1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7A5A938-0BD7-40BA-83A8-63D33E4D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 felosztás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58AD5EDE-4ADC-45D7-BD3B-A48E6101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Kis Richárd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59BCC19-0F2F-4260-89CA-85BF865B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2835479"/>
            <a:ext cx="4160520" cy="2273417"/>
          </a:xfrm>
        </p:spPr>
        <p:txBody>
          <a:bodyPr/>
          <a:lstStyle/>
          <a:p>
            <a:pPr marL="0" indent="0"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kontrollerek elkészítése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0ADA91CE-9A25-48C7-8F14-9F88AA004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hu-HU" dirty="0"/>
              <a:t>Váradi Tünde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14E56C2A-DC73-4E4E-9189-0627E4A3C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1472" y="3337768"/>
            <a:ext cx="4160520" cy="2779361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Anyaggyűjtés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Dokumentáció készítése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201172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B76AC7DB-77DE-44DE-91D7-AFB918E6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újítások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DC42FE40-7032-4C59-BC97-7FF4907A8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Applikáció telefonra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 számára könnyebbé teszi az elérhetőséget és használhatóságot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Bárhol könnyedén böngészhető menhelyek</a:t>
            </a:r>
          </a:p>
          <a:p>
            <a:endParaRPr lang="hu-HU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D82CCEEB-1F50-4D6E-8CC2-41D23230CA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Adományozási lehetőség 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 látogatói pénzbeli adományokkal segítsék a menhelyek munkáját és az ott élő állatok ellátását</a:t>
            </a:r>
          </a:p>
          <a:p>
            <a:pPr lvl="1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Különböző fizetési módok</a:t>
            </a:r>
          </a:p>
        </p:txBody>
      </p:sp>
    </p:spTree>
    <p:extLst>
      <p:ext uri="{BB962C8B-B14F-4D97-AF65-F5344CB8AC3E}">
        <p14:creationId xmlns:p14="http://schemas.microsoft.com/office/powerpoint/2010/main" val="414638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8A90787-B80F-4077-908E-69C0D8BE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DB46306-14DF-4E1D-9B70-757E3914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714" y="4012707"/>
            <a:ext cx="3311370" cy="1202231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398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églalap 38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41" name="Csoport 40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2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3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4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46" name="Szabadkézi alakzat: Alakzat 45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48" name="Téglalap: Lekerekített sarkok 47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Rövid összefoglaló az előadásról</a:t>
            </a:r>
          </a:p>
        </p:txBody>
      </p: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rtlCol="0" anchor="ctr">
            <a:normAutofit/>
          </a:bodyPr>
          <a:lstStyle/>
          <a:p>
            <a:r>
              <a:rPr lang="hu-HU" sz="1800" dirty="0"/>
              <a:t>Mi a probléma, mi a megoldás rá? </a:t>
            </a:r>
          </a:p>
          <a:p>
            <a:r>
              <a:rPr lang="hu-HU" sz="1800" dirty="0"/>
              <a:t>Backend bemutatása</a:t>
            </a:r>
          </a:p>
          <a:p>
            <a:r>
              <a:rPr lang="hu-HU" sz="1800" dirty="0"/>
              <a:t>Frontend bemutatása</a:t>
            </a:r>
          </a:p>
          <a:p>
            <a:r>
              <a:rPr lang="hu-HU" sz="1800" dirty="0"/>
              <a:t>Adatbázis bemutatása</a:t>
            </a:r>
          </a:p>
          <a:p>
            <a:r>
              <a:rPr lang="hu-HU" sz="1800" dirty="0"/>
              <a:t>Reszponzivitás</a:t>
            </a:r>
          </a:p>
          <a:p>
            <a:r>
              <a:rPr lang="hu-HU" sz="1800" dirty="0"/>
              <a:t>Tesztelések</a:t>
            </a:r>
          </a:p>
          <a:p>
            <a:r>
              <a:rPr lang="hu-HU" sz="1800" dirty="0"/>
              <a:t>Csapatmunka</a:t>
            </a:r>
          </a:p>
          <a:p>
            <a:pPr rtl="0"/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79499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A </a:t>
            </a:r>
            <a:r>
              <a:rPr lang="hu-HU" sz="4000" dirty="0"/>
              <a:t>probléma</a:t>
            </a:r>
            <a:r>
              <a:rPr lang="hu-HU" sz="3600" dirty="0"/>
              <a:t>				A megoldás</a:t>
            </a:r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908483"/>
          </a:xfrm>
        </p:spPr>
        <p:txBody>
          <a:bodyPr rtlCol="0" anchor="ctr">
            <a:normAutofit/>
          </a:bodyPr>
          <a:lstStyle/>
          <a:p>
            <a:pPr rtl="0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Túlterhelt állatmenhelyek</a:t>
            </a:r>
          </a:p>
          <a:p>
            <a:pPr rtl="0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Sok gazdátlan kisállat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29EBD3-F1B5-45AD-AE17-91026B84D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Örökbefogadás népszerűsítése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1E9906-E1E2-4D4C-8EBD-AB01FDE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3656220"/>
            <a:ext cx="3698758" cy="2465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AE0CB4B-03E1-4CE3-874F-B4264A6A9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76" y="3656220"/>
            <a:ext cx="3777225" cy="251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Backend</a:t>
            </a:r>
            <a:endParaRPr lang="hu-HU" sz="48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3604" y="2840854"/>
            <a:ext cx="3380716" cy="3255146"/>
          </a:xfrm>
        </p:spPr>
        <p:txBody>
          <a:bodyPr rtlCol="0" anchor="ctr">
            <a:no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backend egy RESTful API-t biztosító szerver, amely felelős az adatok kezeléséért és a kliensoldali kérések kiszolgálásáért. A fejlesztés során figyelembe vettük a tiszta kód elveit.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2E318A8-A454-45DD-8288-AFAA2D67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23" y="388943"/>
            <a:ext cx="5375779" cy="1884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309D7F2-8737-4F28-9513-2504DE89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24" y="2494820"/>
            <a:ext cx="5405593" cy="397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3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Frontend</a:t>
            </a:r>
            <a:endParaRPr lang="hu-HU" sz="36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2130641"/>
            <a:ext cx="3227832" cy="3965359"/>
          </a:xfrm>
        </p:spPr>
        <p:txBody>
          <a:bodyPr rtlCol="0" anchor="ctr">
            <a:norm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frontend React.js alapokon épül, amely egy dinamikus, komponensalapú architektúrát tesz lehetővé. A felhasználói felület reszponzív, így különböző eszközökön optimális megjelenítést biztosít.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773C17-8213-4E5A-A0F6-185959276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"/>
          <a:stretch/>
        </p:blipFill>
        <p:spPr>
          <a:xfrm>
            <a:off x="1105636" y="471425"/>
            <a:ext cx="5827822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290DF9-E705-4D10-84AE-DDE3D273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37" y="3442931"/>
            <a:ext cx="5827821" cy="2943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6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106533"/>
            <a:ext cx="3227715" cy="117185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Adatbázis</a:t>
            </a:r>
            <a:endParaRPr lang="hu-HU" sz="360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2D8631-61D3-48BF-BD39-7AF5C96B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7456" y="1278385"/>
            <a:ext cx="3906175" cy="5406500"/>
          </a:xfrm>
        </p:spPr>
        <p:txBody>
          <a:bodyPr>
            <a:no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rendszer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adatbázist alkalmaz. Biztosítja a dinamikus szerkezetű adatkezelést és a gyors lekérdezéseket. </a:t>
            </a:r>
          </a:p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alábbi modelleket hoztuk létre: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Naptár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Képek tárolása ( Amazon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CloudFront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8CA3059-0393-4E06-A20D-F9D37C24AE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8758" y="1682016"/>
            <a:ext cx="130904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D9BD23B5-B280-4617-BCFE-1D6521E10D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409409"/>
              </p:ext>
            </p:extLst>
          </p:nvPr>
        </p:nvGraphicFramePr>
        <p:xfrm>
          <a:off x="408759" y="1229457"/>
          <a:ext cx="7421346" cy="43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Kép" r:id="rId4" imgW="0" imgH="0" progId="StaticMetafile">
                  <p:embed/>
                </p:oleObj>
              </mc:Choice>
              <mc:Fallback>
                <p:oleObj name="Kép" r:id="rId4" imgW="0" imgH="0" progId="StaticMetafile">
                  <p:embed/>
                  <p:pic>
                    <p:nvPicPr>
                      <p:cNvPr id="0" name="rectole00000000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59" y="1229457"/>
                        <a:ext cx="7421346" cy="4399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58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7CE574-2811-4B87-97CE-1CAEEA8D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000" dirty="0"/>
              <a:t>Adatbázis modellek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9BD7B2-568E-49A0-9C3B-7B955500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Menhelyek modell egy eleme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Naptár modell egy eleme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B87F4B-C0B1-4C6C-8C5B-2B5CC583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3278793"/>
            <a:ext cx="3227715" cy="2872197"/>
          </a:xfrm>
        </p:spPr>
        <p:txBody>
          <a:bodyPr>
            <a:norm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További modellek, a felhasználók, képek tárolása,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297085-2283-4ACA-8A61-DF9B1645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9" y="10747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B654A6EF-7413-4766-9547-E8DA9E47F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776351"/>
              </p:ext>
            </p:extLst>
          </p:nvPr>
        </p:nvGraphicFramePr>
        <p:xfrm>
          <a:off x="763479" y="1074737"/>
          <a:ext cx="7170738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Kép" r:id="rId3" imgW="0" imgH="0" progId="StaticMetafile">
                  <p:embed/>
                </p:oleObj>
              </mc:Choice>
              <mc:Fallback>
                <p:oleObj name="Kép" r:id="rId3" imgW="0" imgH="0" progId="StaticMetafile">
                  <p:embed/>
                  <p:pic>
                    <p:nvPicPr>
                      <p:cNvPr id="0" name="rectole000000001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79" y="1074737"/>
                        <a:ext cx="7170738" cy="23542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7DD71853-585D-4187-8898-6C5E034B4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37" y="4616388"/>
            <a:ext cx="128989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10" name="Objektum 9">
            <a:extLst>
              <a:ext uri="{FF2B5EF4-FFF2-40B4-BE49-F238E27FC236}">
                <a16:creationId xmlns:a16="http://schemas.microsoft.com/office/drawing/2014/main" id="{1E851466-BF83-4232-BFDD-802413B09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22247"/>
              </p:ext>
            </p:extLst>
          </p:nvPr>
        </p:nvGraphicFramePr>
        <p:xfrm>
          <a:off x="692458" y="4616388"/>
          <a:ext cx="731278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Kép" r:id="rId5" imgW="0" imgH="0" progId="StaticMetafile">
                  <p:embed/>
                </p:oleObj>
              </mc:Choice>
              <mc:Fallback>
                <p:oleObj name="Kép" r:id="rId5" imgW="0" imgH="0" progId="StaticMetafile">
                  <p:embed/>
                  <p:pic>
                    <p:nvPicPr>
                      <p:cNvPr id="0" name="rectole00000000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58" y="4616388"/>
                        <a:ext cx="7312780" cy="13557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37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377" y="131996"/>
            <a:ext cx="3773009" cy="938074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4000" dirty="0"/>
              <a:t>Reszponzivitás</a:t>
            </a:r>
            <a:endParaRPr lang="hu-HU" sz="36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4605" y="4005826"/>
            <a:ext cx="5279047" cy="197676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alábbi képek, telefonon, tableten és asztali gépen készültek. </a:t>
            </a:r>
          </a:p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felhasználói élmény egyforma minőségű minden platformon, ezzel garantálva a zavartalan navigációt és a funkciók teljes körű elérhetőségét.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316008-3B62-45A9-AB0B-241EF245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"/>
          <a:stretch/>
        </p:blipFill>
        <p:spPr>
          <a:xfrm>
            <a:off x="2541407" y="953609"/>
            <a:ext cx="3554593" cy="427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F20F82A-E67B-4E9A-A307-43FC9EC58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4" t="1999" r="-1"/>
          <a:stretch/>
        </p:blipFill>
        <p:spPr>
          <a:xfrm>
            <a:off x="701876" y="953609"/>
            <a:ext cx="1418267" cy="3052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507E63C-287F-4EA3-8308-ED255C437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8"/>
          <a:stretch/>
        </p:blipFill>
        <p:spPr>
          <a:xfrm>
            <a:off x="6425273" y="953609"/>
            <a:ext cx="5279047" cy="2611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8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697E691-44CA-4033-9A4E-D4415D4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Tesztelés - backend 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036FE15-7B31-4B8F-A3FE-A2196C18C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16161" y="2491530"/>
            <a:ext cx="2988110" cy="3604470"/>
          </a:xfrm>
        </p:spPr>
        <p:txBody>
          <a:bodyPr/>
          <a:lstStyle/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jóváhagyott menhelyek (backend) tesztelése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Tevékenység: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backend minden nem jóváhagyott menhelyet visszaad és minden ilyen elemnek a jóváhagyott értéke valóban hamis e.</a:t>
            </a:r>
          </a:p>
          <a:p>
            <a:endParaRPr lang="hu-HU" dirty="0"/>
          </a:p>
        </p:txBody>
      </p:sp>
      <p:pic>
        <p:nvPicPr>
          <p:cNvPr id="2" name="Tartalom helye 1">
            <a:extLst>
              <a:ext uri="{FF2B5EF4-FFF2-40B4-BE49-F238E27FC236}">
                <a16:creationId xmlns:a16="http://schemas.microsoft.com/office/drawing/2014/main" id="{D2EB9522-056A-4DF9-92F2-DE34A3E73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20311" y="2337731"/>
            <a:ext cx="3312984" cy="2217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 descr="C:\Users\vartun583\AppData\Local\Microsoft\Windows\INetCache\Content.MSO\EBB492EC.tmp">
            <a:extLst>
              <a:ext uri="{FF2B5EF4-FFF2-40B4-BE49-F238E27FC236}">
                <a16:creationId xmlns:a16="http://schemas.microsoft.com/office/drawing/2014/main" id="{D0EB0704-CEB6-4226-BCAB-ECCB15D479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5" y="2337731"/>
            <a:ext cx="4646265" cy="4029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419662"/>
      </p:ext>
    </p:extLst>
  </p:cSld>
  <p:clrMapOvr>
    <a:masterClrMapping/>
  </p:clrMapOvr>
</p:sld>
</file>

<file path=ppt/theme/theme1.xml><?xml version="1.0" encoding="utf-8"?>
<a:theme xmlns:a="http://schemas.openxmlformats.org/drawingml/2006/main" name="Tollas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6_TF11309028.potx" id="{482AB026-43F6-4A54-B055-50C199F5F3DE}" vid="{B13B8EC3-0FE6-40E1-BDA9-F3C40187B46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B8899B-5794-42FB-9137-8220A7376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9290C9-6505-4B77-B628-A44276CB9D85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28C3E1-D10B-4426-B05E-8E1CAFF03C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Tollas arculat</Template>
  <TotalTime>0</TotalTime>
  <Words>296</Words>
  <Application>Microsoft Office PowerPoint</Application>
  <PresentationFormat>Szélesvásznú</PresentationFormat>
  <Paragraphs>75</Paragraphs>
  <Slides>14</Slides>
  <Notes>7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Schoolbook</vt:lpstr>
      <vt:lpstr>Corbel</vt:lpstr>
      <vt:lpstr>Times New Roman</vt:lpstr>
      <vt:lpstr>Tollas</vt:lpstr>
      <vt:lpstr>Kép</vt:lpstr>
      <vt:lpstr>Menhely Térkép </vt:lpstr>
      <vt:lpstr>Rövid összefoglaló az előadásról</vt:lpstr>
      <vt:lpstr>A probléma    A megoldás</vt:lpstr>
      <vt:lpstr>Backend</vt:lpstr>
      <vt:lpstr>Frontend</vt:lpstr>
      <vt:lpstr>Adatbázis</vt:lpstr>
      <vt:lpstr>Adatbázis modellek</vt:lpstr>
      <vt:lpstr>Reszponzivitás</vt:lpstr>
      <vt:lpstr>Tesztelés - backend </vt:lpstr>
      <vt:lpstr>Tesztelés - frontend</vt:lpstr>
      <vt:lpstr>Csapatmunkához használt platformok</vt:lpstr>
      <vt:lpstr>Csapatmunka felosztás</vt:lpstr>
      <vt:lpstr>Jövőbeli újítások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2025-02-25T09:57:14Z</dcterms:created>
  <dcterms:modified xsi:type="dcterms:W3CDTF">2025-04-11T08:56:25Z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